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howGuides="1">
      <p:cViewPr varScale="1">
        <p:scale>
          <a:sx n="113" d="100"/>
          <a:sy n="113" d="100"/>
        </p:scale>
        <p:origin x="-2418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4A625-0F5C-49D7-84DE-3F179455DD8D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12A274-88E8-4877-B9C0-334BB6110BC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161279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4A625-0F5C-49D7-84DE-3F179455DD8D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12A274-88E8-4877-B9C0-334BB6110BC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054194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4A625-0F5C-49D7-84DE-3F179455DD8D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12A274-88E8-4877-B9C0-334BB6110BC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331851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4A625-0F5C-49D7-84DE-3F179455DD8D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12A274-88E8-4877-B9C0-334BB6110BC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132482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4A625-0F5C-49D7-84DE-3F179455DD8D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12A274-88E8-4877-B9C0-334BB6110BC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613636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4A625-0F5C-49D7-84DE-3F179455DD8D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12A274-88E8-4877-B9C0-334BB6110BC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418206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4A625-0F5C-49D7-84DE-3F179455DD8D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12A274-88E8-4877-B9C0-334BB6110BC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866856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4A625-0F5C-49D7-84DE-3F179455DD8D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12A274-88E8-4877-B9C0-334BB6110BC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213911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4A625-0F5C-49D7-84DE-3F179455DD8D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12A274-88E8-4877-B9C0-334BB6110BC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016113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4A625-0F5C-49D7-84DE-3F179455DD8D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12A274-88E8-4877-B9C0-334BB6110BC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721198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4A625-0F5C-49D7-84DE-3F179455DD8D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12A274-88E8-4877-B9C0-334BB6110BC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873308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94A625-0F5C-49D7-84DE-3F179455DD8D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12A274-88E8-4877-B9C0-334BB6110BC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10248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2750" y="1890713"/>
            <a:ext cx="3236913" cy="3079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" name="Gruppieren 2"/>
          <p:cNvGrpSpPr/>
          <p:nvPr/>
        </p:nvGrpSpPr>
        <p:grpSpPr>
          <a:xfrm>
            <a:off x="349249" y="116681"/>
            <a:ext cx="8445501" cy="6596221"/>
            <a:chOff x="274638" y="104775"/>
            <a:chExt cx="8445501" cy="6596221"/>
          </a:xfrm>
        </p:grpSpPr>
        <p:sp>
          <p:nvSpPr>
            <p:cNvPr id="4" name="Text Box 10"/>
            <p:cNvSpPr txBox="1">
              <a:spLocks noChangeArrowheads="1"/>
            </p:cNvSpPr>
            <p:nvPr/>
          </p:nvSpPr>
          <p:spPr bwMode="auto">
            <a:xfrm>
              <a:off x="274638" y="6454775"/>
              <a:ext cx="2691763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  <p:sp>
          <p:nvSpPr>
            <p:cNvPr id="5" name="Line 5"/>
            <p:cNvSpPr>
              <a:spLocks noChangeShapeType="1"/>
            </p:cNvSpPr>
            <p:nvPr/>
          </p:nvSpPr>
          <p:spPr bwMode="auto">
            <a:xfrm>
              <a:off x="414339" y="790575"/>
              <a:ext cx="83058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de-DE"/>
            </a:p>
          </p:txBody>
        </p:sp>
        <p:pic>
          <p:nvPicPr>
            <p:cNvPr id="6" name="Picture 6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61339" y="104775"/>
              <a:ext cx="482600" cy="762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Text Box 7"/>
            <p:cNvSpPr txBox="1">
              <a:spLocks noChangeArrowheads="1"/>
            </p:cNvSpPr>
            <p:nvPr/>
          </p:nvSpPr>
          <p:spPr bwMode="auto">
            <a:xfrm>
              <a:off x="333376" y="485775"/>
              <a:ext cx="151951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/>
              <a:r>
                <a:rPr lang="de-DE" sz="1400" b="1" dirty="0" smtClean="0">
                  <a:latin typeface="Times New Roman" pitchFamily="18" charset="0"/>
                </a:rPr>
                <a:t>ReliaTech </a:t>
              </a:r>
              <a:r>
                <a:rPr lang="de-DE" sz="1400" b="1" dirty="0">
                  <a:latin typeface="Times New Roman" pitchFamily="18" charset="0"/>
                </a:rPr>
                <a:t>GmbH</a:t>
              </a:r>
            </a:p>
          </p:txBody>
        </p:sp>
      </p:grpSp>
      <p:sp>
        <p:nvSpPr>
          <p:cNvPr id="8" name="Rechteck 7"/>
          <p:cNvSpPr/>
          <p:nvPr/>
        </p:nvSpPr>
        <p:spPr>
          <a:xfrm>
            <a:off x="2334356" y="5385121"/>
            <a:ext cx="4614988" cy="6463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1200" smtClean="0">
                <a:latin typeface="Times New Roman" pitchFamily="18" charset="0"/>
                <a:cs typeface="Times New Roman" pitchFamily="18" charset="0"/>
              </a:rPr>
              <a:t>Inhibition 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of 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FGF2-induced 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proliferation of 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HUVE 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cells by recombinant human soluble 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FGFR-2/Fc. </a:t>
            </a:r>
            <a:endParaRPr lang="en-US" sz="1200" dirty="0">
              <a:latin typeface="Times New Roman" pitchFamily="18" charset="0"/>
              <a:cs typeface="Times New Roman" pitchFamily="18" charset="0"/>
            </a:endParaRPr>
          </a:p>
          <a:p>
            <a:pPr algn="just" fontAlgn="base"/>
            <a:endParaRPr lang="en-US" sz="1200" dirty="0"/>
          </a:p>
        </p:txBody>
      </p:sp>
      <p:sp>
        <p:nvSpPr>
          <p:cNvPr id="9" name="Textfeld 1"/>
          <p:cNvSpPr txBox="1">
            <a:spLocks noChangeArrowheads="1"/>
          </p:cNvSpPr>
          <p:nvPr/>
        </p:nvSpPr>
        <p:spPr bwMode="auto">
          <a:xfrm>
            <a:off x="1144832" y="958561"/>
            <a:ext cx="699005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/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Biological </a:t>
            </a:r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activity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recombinant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human sFGFR-2(</a:t>
            </a:r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IIIc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)/</a:t>
            </a:r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Fc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Chimera</a:t>
            </a:r>
            <a:endParaRPr lang="de-DE" b="1" u="sng" dirty="0" smtClean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#SFC-017 / -018; </a:t>
            </a:r>
            <a:r>
              <a:rPr lang="de-DE" sz="1400" dirty="0" err="1" smtClean="0">
                <a:latin typeface="Times New Roman" pitchFamily="18" charset="0"/>
                <a:cs typeface="Times New Roman" pitchFamily="18" charset="0"/>
              </a:rPr>
              <a:t>Insect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sz="1400" dirty="0" err="1" smtClean="0">
                <a:latin typeface="Times New Roman" pitchFamily="18" charset="0"/>
                <a:cs typeface="Times New Roman" pitchFamily="18" charset="0"/>
              </a:rPr>
              <a:t>cells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) 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262554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40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3</cp:revision>
  <dcterms:created xsi:type="dcterms:W3CDTF">2013-01-16T10:58:07Z</dcterms:created>
  <dcterms:modified xsi:type="dcterms:W3CDTF">2015-04-14T07:33:03Z</dcterms:modified>
</cp:coreProperties>
</file>